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6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3F6EF59-6199-42CF-8E80-5D97078B4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BA8CE5-AE27-495E-9679-FE7C253FB7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99ED7F0-2391-47AB-836F-409EAB534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C3FF-B970-4478-ADFC-511F877F5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F54-F446-4BE9-A96E-881D4D7E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0A75-1302-4B03-B423-E25D559EF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9A1684-19A2-4DC6-9D89-98459F5D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F379CB-F305-4313-A9D3-D72E64EC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F79DE-B77F-4164-972D-F844407D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7487C9-84EB-4F3A-88B9-E8FE339E6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8278-D009-4B0D-8C5B-DBD2C6E15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3BD4F1-941C-4EFA-ABF3-E17B11C35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CAEA8A-C6E9-4FFD-ACD1-EA4020132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8BE484-017A-423E-A545-B65634A39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6" r:id="rId2"/>
    <p:sldLayoutId id="2147484141" r:id="rId3"/>
    <p:sldLayoutId id="2147484142" r:id="rId4"/>
    <p:sldLayoutId id="2147484143" r:id="rId5"/>
    <p:sldLayoutId id="2147484144" r:id="rId6"/>
    <p:sldLayoutId id="2147484137" r:id="rId7"/>
    <p:sldLayoutId id="2147484145" r:id="rId8"/>
    <p:sldLayoutId id="2147484146" r:id="rId9"/>
    <p:sldLayoutId id="2147484138" r:id="rId10"/>
    <p:sldLayoutId id="214748413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2016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Tulsa, Oklahoma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(Arm Strain - Manual Material Handling)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389561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Summary: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0" dirty="0" smtClean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45720" marR="45720" marT="89996" marB="899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87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The injured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person stated that he was rolling a paper roll storage cart to his work station. During transport, the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238 lb. (108 kg) cart began to tip and the employee reached out to stop the cart with his left arm.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As a result, the employee sustained a strain injury to his left bicep.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45720" marR="4572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45720" marR="4572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45720" marR="4572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2115381">
                <a:tc>
                  <a:txBody>
                    <a:bodyPr/>
                    <a:lstStyle/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Cart was top-heavy. </a:t>
                      </a:r>
                    </a:p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Cart was manufactured in-house. </a:t>
                      </a:r>
                    </a:p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Tipping potential not evaluated.</a:t>
                      </a:r>
                    </a:p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No formal strategy for evaluation and approval of tools and equipment that are made in-house.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US" sz="1100" dirty="0" smtClean="0">
                        <a:solidFill>
                          <a:srgbClr val="000000"/>
                        </a:solidFill>
                      </a:endParaRPr>
                    </a:p>
                  </a:txBody>
                  <a:tcPr marL="45720" marR="45720" marT="89996" marB="89996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1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Evaluate carts throughout repair centers for standard designs and labeling requirements. </a:t>
                      </a:r>
                    </a:p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1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Evaluate items and establish approval process of items manufactured in-house if items can not be purchased. </a:t>
                      </a:r>
                    </a:p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1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Update shop audit form for review of fixtures/items that have been manufactured in-house. </a:t>
                      </a:r>
                    </a:p>
                    <a:p>
                      <a:pPr marL="171450" marR="0" indent="-171450" algn="l" rtl="0" eaLnBrk="1" latinLnBrk="0" hangingPunct="1">
                        <a:lnSpc>
                          <a:spcPct val="10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100" b="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guidance on individual material handling capacities and when to use the buddy system. </a:t>
                      </a:r>
                    </a:p>
                  </a:txBody>
                  <a:tcPr marL="45720" marR="4572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6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00725"/>
            <a:ext cx="395605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38700" y="1201738"/>
            <a:ext cx="3956050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8639</TotalTime>
  <Words>183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500</cp:revision>
  <cp:lastPrinted>2003-11-04T16:53:27Z</cp:lastPrinted>
  <dcterms:created xsi:type="dcterms:W3CDTF">2004-01-23T18:06:09Z</dcterms:created>
  <dcterms:modified xsi:type="dcterms:W3CDTF">2017-03-06T17:31:36Z</dcterms:modified>
</cp:coreProperties>
</file>